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5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A7DCB6-6AA4-45BF-B86F-00267C5F533F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7C0C99-196B-4DCA-A73A-474F70CE1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5DCA6-0EA5-4453-8D3A-68B2567BBD54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99D7B-7070-419A-AF88-6301AF615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177AF-0B2B-4E7E-BDE4-756203556DC3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7D3DF-3228-457E-AE38-971BC1EC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D5CC-8EF2-4E87-BE87-BD49CA4D4900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99260-8420-4CFE-B5B4-84AADF0E7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6BC36D-8C14-4B2A-8F91-C8F77EE7997C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B0BBC4-9838-4A11-9299-F6D1EC115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8C848-13A8-4CC5-91B7-46ACF4788A8C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2047-4A93-418D-BC12-7C326D980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238A6B-6E96-4ED6-9453-5E6E72689B93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8CA14C-824B-45EE-A46F-5D02E1483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CBF43-1669-4207-93C4-FD86388FB409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DB46-E37E-4BE7-AC38-895202310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E85BE0-2327-45FC-95BB-9173BDB7E74A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116935-7F90-4BA7-89B7-5525ED4FC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117E4-3D4E-4B78-8C3D-A7D4B51394BC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BA8EEE-648B-4212-BC77-102F68618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BE8205-851A-44B0-926F-66F13B389847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BE5B99-4861-4C0C-8D8D-A0C2E79C8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101AF03-F30E-4800-8D4A-31ED45A03646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1D183F6-41B9-4B65-9591-00B5352F1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7" r:id="rId2"/>
    <p:sldLayoutId id="2147483713" r:id="rId3"/>
    <p:sldLayoutId id="2147483708" r:id="rId4"/>
    <p:sldLayoutId id="2147483714" r:id="rId5"/>
    <p:sldLayoutId id="2147483709" r:id="rId6"/>
    <p:sldLayoutId id="2147483715" r:id="rId7"/>
    <p:sldLayoutId id="2147483716" r:id="rId8"/>
    <p:sldLayoutId id="2147483717" r:id="rId9"/>
    <p:sldLayoutId id="2147483710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tx2">
                    <a:satMod val="130000"/>
                  </a:schemeClr>
                </a:solidFill>
              </a:rPr>
              <a:t>Microwave Devices E511</a:t>
            </a:r>
            <a:endParaRPr lang="en-US" u="sn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mtClean="0"/>
              <a:t>Lecture </a:t>
            </a:r>
            <a:r>
              <a:rPr lang="en-US" smtClean="0"/>
              <a:t>11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Amr</a:t>
            </a:r>
            <a:r>
              <a:rPr lang="en-US" dirty="0" smtClean="0"/>
              <a:t> </a:t>
            </a:r>
            <a:r>
              <a:rPr lang="en-US" dirty="0" err="1" smtClean="0"/>
              <a:t>Al.Awamry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Содержимое 3"/>
          <p:cNvSpPr>
            <a:spLocks noGrp="1"/>
          </p:cNvSpPr>
          <p:nvPr>
            <p:ph idx="1"/>
          </p:nvPr>
        </p:nvSpPr>
        <p:spPr>
          <a:xfrm>
            <a:off x="1371600" y="2362200"/>
            <a:ext cx="7497763" cy="24384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COUPLED LINES</a:t>
            </a:r>
          </a:p>
          <a:p>
            <a:pPr eaLnBrk="1" hangingPunct="1"/>
            <a:r>
              <a:rPr lang="en-US" sz="2400" b="1" dirty="0" smtClean="0"/>
              <a:t>Directional coupler using coupled lines</a:t>
            </a:r>
          </a:p>
          <a:p>
            <a:pPr eaLnBrk="1" hangingPunct="1"/>
            <a:r>
              <a:rPr lang="en-US" sz="2400" b="1" dirty="0" smtClean="0"/>
              <a:t>MW Filter design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COUPLED LINES</a:t>
            </a:r>
            <a:br>
              <a:rPr lang="en-US" sz="4400" b="1" dirty="0" smtClean="0"/>
            </a:br>
            <a:endParaRPr lang="en-US" dirty="0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76400"/>
            <a:ext cx="54673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1524000" y="25146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7620000" y="2590800"/>
            <a:ext cx="762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3429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Planner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001000" y="3505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stacked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Even and Odd modes in coupled lines</a:t>
            </a:r>
            <a:endParaRPr lang="en-US" sz="2800" dirty="0"/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371600"/>
            <a:ext cx="5181600" cy="3665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трелка вправо 3"/>
          <p:cNvSpPr/>
          <p:nvPr/>
        </p:nvSpPr>
        <p:spPr>
          <a:xfrm>
            <a:off x="2590800" y="22860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Стрелка вправо 4"/>
          <p:cNvSpPr/>
          <p:nvPr/>
        </p:nvSpPr>
        <p:spPr>
          <a:xfrm>
            <a:off x="2590800" y="38100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1066800" y="19812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 mode</a:t>
            </a:r>
            <a:endParaRPr lang="en-US" dirty="0"/>
          </a:p>
        </p:txBody>
      </p:sp>
      <p:sp>
        <p:nvSpPr>
          <p:cNvPr id="7" name="Овал 6"/>
          <p:cNvSpPr/>
          <p:nvPr/>
        </p:nvSpPr>
        <p:spPr>
          <a:xfrm>
            <a:off x="1066800" y="3581400"/>
            <a:ext cx="1219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Odd mode</a:t>
            </a:r>
            <a:endParaRPr lang="en-US" dirty="0"/>
          </a:p>
        </p:txBody>
      </p:sp>
      <p:pic>
        <p:nvPicPr>
          <p:cNvPr id="839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5562600"/>
            <a:ext cx="156989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2922" y="6019800"/>
            <a:ext cx="273095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4724400" y="5334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9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5562600"/>
            <a:ext cx="2492556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6096000"/>
            <a:ext cx="25189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981200" y="51054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Odd mode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48400" y="51054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 mode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Coupled lines impedance charts</a:t>
            </a:r>
            <a:endParaRPr lang="en-US" dirty="0"/>
          </a:p>
        </p:txBody>
      </p:sp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31813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524000"/>
            <a:ext cx="322897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52600" y="5486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Strip Lines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5486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Microstrip</a:t>
            </a:r>
            <a:r>
              <a:rPr lang="en-US" sz="2800" dirty="0" smtClean="0">
                <a:solidFill>
                  <a:srgbClr val="FF0000"/>
                </a:solidFill>
              </a:rPr>
              <a:t> lines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Directional coupler</a:t>
            </a:r>
            <a:endParaRPr lang="en-US" dirty="0"/>
          </a:p>
        </p:txBody>
      </p: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600200"/>
            <a:ext cx="39433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057400"/>
            <a:ext cx="203718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1600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Coupling coefficient </a:t>
            </a:r>
            <a:endParaRPr lang="en-US" dirty="0"/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048000"/>
            <a:ext cx="2146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3886200"/>
            <a:ext cx="143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4572000"/>
            <a:ext cx="237275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66800" y="5715000"/>
            <a:ext cx="352270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602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72200" y="5410200"/>
            <a:ext cx="187279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Introduction to microwave filter</a:t>
            </a:r>
            <a:endParaRPr lang="en-US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981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Periodic structures</a:t>
            </a:r>
          </a:p>
          <a:p>
            <a:r>
              <a:rPr lang="en-US" dirty="0" smtClean="0"/>
              <a:t>Image Parameters</a:t>
            </a:r>
          </a:p>
          <a:p>
            <a:r>
              <a:rPr lang="en-US" dirty="0" smtClean="0"/>
              <a:t>Insertion loss method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Стрелка углом вверх 4"/>
          <p:cNvSpPr/>
          <p:nvPr/>
        </p:nvSpPr>
        <p:spPr>
          <a:xfrm flipV="1">
            <a:off x="6248400" y="1676400"/>
            <a:ext cx="914400" cy="22098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7282" y="4038601"/>
            <a:ext cx="414671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648200"/>
            <a:ext cx="4238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60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Microwave Devices E511</vt:lpstr>
      <vt:lpstr>Agenda </vt:lpstr>
      <vt:lpstr>COUPLED LINES </vt:lpstr>
      <vt:lpstr>Even and Odd modes in coupled lines</vt:lpstr>
      <vt:lpstr>Coupled lines impedance charts</vt:lpstr>
      <vt:lpstr>Directional coupler</vt:lpstr>
      <vt:lpstr>Introduction to microwave filter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Devices E511</dc:title>
  <dc:creator>armsgroup</dc:creator>
  <cp:lastModifiedBy>armsgroup</cp:lastModifiedBy>
  <cp:revision>111</cp:revision>
  <dcterms:created xsi:type="dcterms:W3CDTF">2012-09-19T18:03:13Z</dcterms:created>
  <dcterms:modified xsi:type="dcterms:W3CDTF">2012-11-30T20:34:15Z</dcterms:modified>
</cp:coreProperties>
</file>